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6"/>
  </p:notesMasterIdLst>
  <p:sldIdLst>
    <p:sldId id="257" r:id="rId2"/>
    <p:sldId id="286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0C08-CC75-4B88-AF03-C9363609AC09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DD61-5C72-47C2-AEB9-2D78336523A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3000">
              <a:srgbClr val="0047FF"/>
            </a:gs>
            <a:gs pos="13000">
              <a:srgbClr val="0047FF"/>
            </a:gs>
            <a:gs pos="13000">
              <a:srgbClr val="0000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EB7101-ED80-4B45-87B6-990C2863A591}" type="datetimeFigureOut">
              <a:rPr lang="de-DE" smtClean="0"/>
              <a:pPr/>
              <a:t>06.03.2014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ECA2D9-DBA3-4D87-8809-4E184AB3B9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01122" cy="85725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4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Nichtraucherförderung</a:t>
            </a:r>
            <a:endParaRPr lang="de-DE" sz="5400" b="1" u="sng" cap="none" spc="30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Grafi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86412" cy="514353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feld 4"/>
          <p:cNvSpPr txBox="1"/>
          <p:nvPr/>
        </p:nvSpPr>
        <p:spPr>
          <a:xfrm>
            <a:off x="7858148" y="648866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latin typeface="Bodoni MT" pitchFamily="18" charset="0"/>
              </a:rPr>
              <a:t>M. Böhler</a:t>
            </a:r>
            <a:endParaRPr lang="de-DE" dirty="0">
              <a:solidFill>
                <a:srgbClr val="FFFF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357982" cy="57148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Die Verlosung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Grafik 3" descr="SL737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142984"/>
            <a:ext cx="7286644" cy="54649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L737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309028" cy="62317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L737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7868"/>
            <a:ext cx="8215370" cy="6161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1000108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Unterstützt werden wir durch zahlreiche Sponsoren:</a:t>
            </a:r>
            <a:endParaRPr lang="de-DE" sz="4000" b="1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64357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800" dirty="0" smtClean="0"/>
              <a:t>DM, SWT, </a:t>
            </a:r>
            <a:r>
              <a:rPr lang="de-DE" sz="2800" dirty="0" err="1" smtClean="0"/>
              <a:t>Berchthold</a:t>
            </a:r>
            <a:r>
              <a:rPr lang="de-DE" sz="2800" dirty="0" smtClean="0"/>
              <a:t> Holding, </a:t>
            </a:r>
            <a:r>
              <a:rPr lang="en-US" sz="2800" dirty="0" smtClean="0"/>
              <a:t>Andreas </a:t>
            </a:r>
            <a:r>
              <a:rPr lang="en-US" sz="2800" dirty="0" err="1" smtClean="0"/>
              <a:t>Hettich</a:t>
            </a:r>
            <a:r>
              <a:rPr lang="en-US" sz="2800" dirty="0" smtClean="0"/>
              <a:t>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800" dirty="0" smtClean="0"/>
              <a:t>Papier Bacher, KL</a:t>
            </a:r>
            <a:r>
              <a:rPr lang="en-US" sz="2800" dirty="0" smtClean="0"/>
              <a:t>S Martin, </a:t>
            </a:r>
            <a:r>
              <a:rPr lang="de-DE" sz="2800" dirty="0" smtClean="0"/>
              <a:t>A. </a:t>
            </a:r>
            <a:r>
              <a:rPr lang="de-DE" sz="2800" dirty="0" err="1" smtClean="0"/>
              <a:t>Schweickhardt</a:t>
            </a:r>
            <a:r>
              <a:rPr lang="de-DE" sz="2800" dirty="0" smtClean="0"/>
              <a:t>, GIMMI, Henke-</a:t>
            </a:r>
            <a:r>
              <a:rPr lang="de-DE" sz="2800" dirty="0" err="1" smtClean="0"/>
              <a:t>Sass</a:t>
            </a:r>
            <a:r>
              <a:rPr lang="de-DE" sz="2800" dirty="0" smtClean="0"/>
              <a:t> Wolf, </a:t>
            </a:r>
            <a:r>
              <a:rPr lang="en-US" sz="2800" dirty="0" smtClean="0"/>
              <a:t>CHIRON-WERKE, </a:t>
            </a:r>
            <a:r>
              <a:rPr lang="en-US" sz="2800" dirty="0" err="1" smtClean="0"/>
              <a:t>Aesculap</a:t>
            </a:r>
            <a:r>
              <a:rPr lang="en-US" sz="2800" dirty="0" smtClean="0"/>
              <a:t>, H</a:t>
            </a:r>
            <a:r>
              <a:rPr lang="de-DE" sz="2800" dirty="0" err="1" smtClean="0"/>
              <a:t>EBUmedical</a:t>
            </a:r>
            <a:r>
              <a:rPr lang="de-DE" sz="2800" dirty="0" smtClean="0"/>
              <a:t>, Flesch Arbeitsbühnen, WERMA Signaltechnik, KSK Tuttlingen, Hirschbrauerei Wurmlingen, </a:t>
            </a:r>
            <a:r>
              <a:rPr lang="en-US" sz="2800" dirty="0" smtClean="0"/>
              <a:t>KARL STORZ, </a:t>
            </a:r>
            <a:r>
              <a:rPr lang="de-DE" sz="2800" dirty="0" err="1" smtClean="0"/>
              <a:t>Dimeda</a:t>
            </a:r>
            <a:r>
              <a:rPr lang="de-DE" sz="2800" dirty="0" smtClean="0"/>
              <a:t> Instrumente,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800" dirty="0" smtClean="0"/>
              <a:t>Axel </a:t>
            </a:r>
            <a:r>
              <a:rPr lang="de-DE" sz="2800" dirty="0" err="1" smtClean="0"/>
              <a:t>Gentner</a:t>
            </a:r>
            <a:r>
              <a:rPr lang="de-DE" sz="2800" dirty="0" smtClean="0"/>
              <a:t>, </a:t>
            </a:r>
            <a:r>
              <a:rPr lang="de-DE" sz="2800" dirty="0" err="1" smtClean="0"/>
              <a:t>Hilzinger</a:t>
            </a:r>
            <a:r>
              <a:rPr lang="de-DE" sz="2800" dirty="0" smtClean="0"/>
              <a:t>, Amtsleiter Neuhausen (</a:t>
            </a:r>
            <a:r>
              <a:rPr lang="de-DE" sz="2800" dirty="0" err="1" smtClean="0"/>
              <a:t>Southside</a:t>
            </a:r>
            <a:r>
              <a:rPr lang="de-DE" sz="2800" dirty="0" smtClean="0"/>
              <a:t>-Karten), Buchladen </a:t>
            </a:r>
            <a:r>
              <a:rPr lang="de-DE" sz="2800" dirty="0" err="1" smtClean="0"/>
              <a:t>Greuter</a:t>
            </a:r>
            <a:r>
              <a:rPr lang="de-DE" sz="2800" dirty="0" smtClean="0"/>
              <a:t>, Sanacorp,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de-DE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 err="1" smtClean="0"/>
              <a:t>Siema</a:t>
            </a:r>
            <a:endParaRPr lang="de-DE" dirty="0" smtClean="0"/>
          </a:p>
          <a:p>
            <a:r>
              <a:rPr lang="de-DE" b="1" dirty="0" smtClean="0"/>
              <a:t>Siegfried Martin </a:t>
            </a:r>
            <a:r>
              <a:rPr lang="de-DE" b="1" dirty="0" err="1" smtClean="0"/>
              <a:t>Gmbh</a:t>
            </a:r>
            <a:endParaRPr lang="de-DE" dirty="0" smtClean="0"/>
          </a:p>
          <a:p>
            <a:r>
              <a:rPr lang="de-DE" b="1" dirty="0" smtClean="0"/>
              <a:t>Jürgen </a:t>
            </a:r>
            <a:r>
              <a:rPr lang="de-DE" b="1" dirty="0" err="1" smtClean="0"/>
              <a:t>Hilzinger</a:t>
            </a:r>
            <a:r>
              <a:rPr lang="de-DE" b="1" dirty="0" smtClean="0"/>
              <a:t> Dienstleistungsservice</a:t>
            </a:r>
            <a:endParaRPr lang="de-DE" dirty="0" smtClean="0"/>
          </a:p>
          <a:p>
            <a:r>
              <a:rPr lang="de-DE" b="1" dirty="0" smtClean="0"/>
              <a:t>Zimmereibetrieb Schmid</a:t>
            </a:r>
            <a:endParaRPr lang="de-DE" dirty="0" smtClean="0"/>
          </a:p>
          <a:p>
            <a:r>
              <a:rPr lang="de-DE" b="1" dirty="0" smtClean="0"/>
              <a:t>HEWI G. Winker GmbH</a:t>
            </a:r>
            <a:endParaRPr lang="de-DE" dirty="0" smtClean="0"/>
          </a:p>
          <a:p>
            <a:r>
              <a:rPr lang="de-DE" b="1" dirty="0" smtClean="0"/>
              <a:t>NORMED Medizin-Technik GmbH</a:t>
            </a:r>
            <a:endParaRPr lang="de-DE" dirty="0" smtClean="0"/>
          </a:p>
          <a:p>
            <a:r>
              <a:rPr lang="de-DE" b="1" dirty="0" smtClean="0"/>
              <a:t> </a:t>
            </a:r>
            <a:endParaRPr lang="de-DE" dirty="0" smtClean="0"/>
          </a:p>
          <a:p>
            <a:r>
              <a:rPr lang="de-DE" b="1" dirty="0" smtClean="0"/>
              <a:t>Fahrschule </a:t>
            </a:r>
            <a:r>
              <a:rPr lang="de-DE" b="1" dirty="0" err="1" smtClean="0"/>
              <a:t>Gruler</a:t>
            </a:r>
            <a:endParaRPr lang="de-DE" dirty="0" smtClean="0"/>
          </a:p>
          <a:p>
            <a:r>
              <a:rPr lang="en-US" b="1" i="1" dirty="0" smtClean="0"/>
              <a:t>Denzel</a:t>
            </a:r>
            <a:r>
              <a:rPr lang="en-US" b="1" dirty="0" smtClean="0"/>
              <a:t> Microsurgery</a:t>
            </a:r>
            <a:endParaRPr lang="de-DE" dirty="0" smtClean="0"/>
          </a:p>
          <a:p>
            <a:r>
              <a:rPr lang="de-DE" b="1" i="1" dirty="0" smtClean="0"/>
              <a:t>Staufen-Demmler GmbH &amp; Co. KG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57158" y="1214422"/>
            <a:ext cx="8572560" cy="53578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/>
              <a:t>Wohn Schatz, </a:t>
            </a:r>
            <a:r>
              <a:rPr lang="de-DE" sz="2800" dirty="0" err="1" smtClean="0"/>
              <a:t>Dent</a:t>
            </a:r>
            <a:r>
              <a:rPr lang="de-DE" sz="2800" dirty="0" smtClean="0"/>
              <a:t> Elektromaschinen, </a:t>
            </a:r>
            <a:r>
              <a:rPr lang="de-DE" sz="2800" dirty="0" err="1" smtClean="0"/>
              <a:t>Siema</a:t>
            </a:r>
            <a:r>
              <a:rPr lang="de-DE" sz="2800" dirty="0" smtClean="0"/>
              <a:t>, Jürgen </a:t>
            </a:r>
            <a:r>
              <a:rPr lang="de-DE" sz="2800" dirty="0" err="1" smtClean="0"/>
              <a:t>Hilzinger</a:t>
            </a:r>
            <a:r>
              <a:rPr lang="de-DE" sz="2800" dirty="0" smtClean="0"/>
              <a:t> Dienstleistungsservice, Zimmereibetrieb Schmid, HEWI G. Winker, NORMED Medizin-Technik, Fahrschule </a:t>
            </a:r>
            <a:r>
              <a:rPr lang="de-DE" sz="2800" dirty="0" err="1" smtClean="0"/>
              <a:t>Gruler</a:t>
            </a:r>
            <a:r>
              <a:rPr lang="de-DE" sz="2800" dirty="0" smtClean="0"/>
              <a:t>, </a:t>
            </a:r>
            <a:r>
              <a:rPr lang="en-US" sz="2800" dirty="0" smtClean="0"/>
              <a:t>Denzel Microsurgery, </a:t>
            </a:r>
            <a:r>
              <a:rPr lang="de-DE" sz="2800" dirty="0" smtClean="0"/>
              <a:t>Staufen-Demmler, </a:t>
            </a:r>
            <a:r>
              <a:rPr lang="de-DE" sz="2800" dirty="0" err="1" smtClean="0"/>
              <a:t>NeuroClin</a:t>
            </a:r>
            <a:r>
              <a:rPr lang="de-DE" sz="2800" dirty="0" smtClean="0"/>
              <a:t> Instruments, Fielmann Augenoptik, Smith &amp; </a:t>
            </a:r>
            <a:r>
              <a:rPr lang="de-DE" sz="2800" dirty="0" err="1" smtClean="0"/>
              <a:t>Nephew</a:t>
            </a:r>
            <a:r>
              <a:rPr lang="de-DE" sz="2800" dirty="0" smtClean="0"/>
              <a:t>, </a:t>
            </a:r>
            <a:r>
              <a:rPr lang="de-DE" sz="2800" dirty="0" err="1" smtClean="0"/>
              <a:t>Orthopaedics</a:t>
            </a:r>
            <a:r>
              <a:rPr lang="de-DE" sz="2800" dirty="0" smtClean="0"/>
              <a:t>, Sportfachgeschäft </a:t>
            </a:r>
            <a:r>
              <a:rPr lang="de-DE" sz="2800" dirty="0" err="1" smtClean="0"/>
              <a:t>Butsch</a:t>
            </a:r>
            <a:r>
              <a:rPr lang="de-DE" sz="2800" dirty="0" smtClean="0"/>
              <a:t>, </a:t>
            </a:r>
            <a:r>
              <a:rPr lang="de-DE" sz="2800" dirty="0" err="1" smtClean="0"/>
              <a:t>Trigema</a:t>
            </a:r>
            <a:r>
              <a:rPr lang="de-DE" sz="2800" dirty="0" smtClean="0"/>
              <a:t>, Schreinerei </a:t>
            </a:r>
            <a:r>
              <a:rPr lang="de-DE" sz="2800" dirty="0" err="1" smtClean="0"/>
              <a:t>Suske</a:t>
            </a:r>
            <a:r>
              <a:rPr lang="de-DE" sz="2800" smtClean="0"/>
              <a:t>.</a:t>
            </a:r>
            <a:endParaRPr lang="de-DE" sz="2800" dirty="0" smtClean="0"/>
          </a:p>
          <a:p>
            <a:pPr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kumimoji="0" lang="de-DE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28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Weitere Sponsoren:</a:t>
            </a:r>
            <a:endParaRPr lang="de-DE" sz="4000" b="1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74" cy="751506"/>
          </a:xfrm>
        </p:spPr>
        <p:txBody>
          <a:bodyPr>
            <a:norm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Idee der Nichtraucherförderung </a:t>
            </a:r>
            <a:endParaRPr lang="de-DE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142984"/>
            <a:ext cx="4643470" cy="335758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800" dirty="0" smtClean="0"/>
              <a:t>Wir i</a:t>
            </a:r>
            <a:r>
              <a:rPr lang="en-GB" sz="2800" dirty="0" err="1" smtClean="0"/>
              <a:t>nvestieren</a:t>
            </a:r>
            <a:r>
              <a:rPr lang="en-GB" sz="2800" dirty="0" smtClean="0"/>
              <a:t> </a:t>
            </a:r>
            <a:r>
              <a:rPr lang="en-GB" sz="2800" dirty="0" err="1" smtClean="0"/>
              <a:t>unsere</a:t>
            </a:r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Energie</a:t>
            </a:r>
            <a:r>
              <a:rPr lang="en-GB" sz="2800" dirty="0" smtClean="0">
                <a:solidFill>
                  <a:schemeClr val="tx1"/>
                </a:solidFill>
              </a:rPr>
              <a:t> in die </a:t>
            </a:r>
            <a:r>
              <a:rPr lang="en-GB" sz="2800" b="1" dirty="0" err="1" smtClean="0"/>
              <a:t>Förderung</a:t>
            </a:r>
            <a:r>
              <a:rPr lang="en-GB" sz="2800" dirty="0" smtClean="0"/>
              <a:t> des </a:t>
            </a:r>
            <a:r>
              <a:rPr lang="en-GB" sz="2800" b="1" dirty="0" err="1" smtClean="0"/>
              <a:t>erwünschten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Verhaltens</a:t>
            </a:r>
            <a:r>
              <a:rPr lang="en-GB" sz="2800" b="1" i="1" dirty="0" smtClean="0"/>
              <a:t> </a:t>
            </a:r>
            <a:r>
              <a:rPr lang="en-GB" sz="2800" dirty="0" smtClean="0"/>
              <a:t>und </a:t>
            </a:r>
            <a:r>
              <a:rPr lang="de-DE" sz="2800" dirty="0" smtClean="0"/>
              <a:t>schenken die Aufmerk- </a:t>
            </a:r>
            <a:r>
              <a:rPr lang="de-DE" sz="2800" dirty="0" err="1" smtClean="0"/>
              <a:t>samkeit</a:t>
            </a:r>
            <a:r>
              <a:rPr lang="de-DE" sz="2800" dirty="0" smtClean="0"/>
              <a:t> den </a:t>
            </a:r>
            <a:r>
              <a:rPr lang="de-DE" sz="2800" b="1" dirty="0" smtClean="0"/>
              <a:t>Nichtrauchern…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5357818" y="2643182"/>
            <a:ext cx="3571900" cy="39703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800" dirty="0" smtClean="0">
                <a:solidFill>
                  <a:prstClr val="black"/>
                </a:solidFill>
              </a:rPr>
              <a:t>… statt </a:t>
            </a:r>
            <a:r>
              <a:rPr lang="de-DE" sz="2800" dirty="0">
                <a:solidFill>
                  <a:prstClr val="black"/>
                </a:solidFill>
              </a:rPr>
              <a:t>unsere </a:t>
            </a:r>
            <a:r>
              <a:rPr lang="de-DE" sz="2800" dirty="0" smtClean="0">
                <a:solidFill>
                  <a:prstClr val="black"/>
                </a:solidFill>
              </a:rPr>
              <a:t>Energie </a:t>
            </a:r>
            <a:r>
              <a:rPr lang="de-DE" sz="2800" dirty="0">
                <a:solidFill>
                  <a:prstClr val="black"/>
                </a:solidFill>
              </a:rPr>
              <a:t>f</a:t>
            </a:r>
            <a:r>
              <a:rPr lang="en-GB" sz="2800" dirty="0" err="1">
                <a:solidFill>
                  <a:prstClr val="black"/>
                </a:solidFill>
              </a:rPr>
              <a:t>ür</a:t>
            </a:r>
            <a:r>
              <a:rPr lang="en-GB" sz="2800" dirty="0">
                <a:solidFill>
                  <a:prstClr val="black"/>
                </a:solidFill>
              </a:rPr>
              <a:t> die </a:t>
            </a:r>
            <a:r>
              <a:rPr lang="en-GB" sz="2800" dirty="0" err="1" smtClean="0">
                <a:solidFill>
                  <a:prstClr val="black"/>
                </a:solidFill>
              </a:rPr>
              <a:t>Bekämpfung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des </a:t>
            </a:r>
            <a:r>
              <a:rPr lang="en-GB" sz="2800" b="1" i="1" dirty="0" err="1">
                <a:solidFill>
                  <a:prstClr val="black"/>
                </a:solidFill>
              </a:rPr>
              <a:t>unerwünschten</a:t>
            </a:r>
            <a:r>
              <a:rPr lang="en-GB" sz="2800" b="1" i="1" dirty="0">
                <a:solidFill>
                  <a:prstClr val="black"/>
                </a:solidFill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</a:rPr>
              <a:t>Verhaltens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zu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verschwenden</a:t>
            </a:r>
            <a:r>
              <a:rPr lang="en-GB" sz="2800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5" name="Grafik 4" descr="http://resources.vol.at/FastResource.aspx?ResourceID=news-20090302-05511583-3474179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64"/>
            <a:ext cx="1509213" cy="100392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43866" cy="60863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Förderung des Nichtrauchens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14348" y="3214686"/>
            <a:ext cx="7643866" cy="335756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3538" indent="-363538">
              <a:lnSpc>
                <a:spcPct val="150000"/>
              </a:lnSpc>
              <a:buSzPct val="100000"/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dirty="0" err="1" smtClean="0"/>
              <a:t>Wir</a:t>
            </a:r>
            <a:r>
              <a:rPr lang="en-GB" sz="2800" dirty="0" smtClean="0"/>
              <a:t> </a:t>
            </a:r>
            <a:r>
              <a:rPr lang="en-GB" sz="2800" dirty="0" err="1" smtClean="0"/>
              <a:t>schenken</a:t>
            </a:r>
            <a:r>
              <a:rPr lang="en-GB" sz="2800" dirty="0" smtClean="0"/>
              <a:t> den </a:t>
            </a:r>
            <a:r>
              <a:rPr lang="en-GB" sz="2800" dirty="0" err="1" smtClean="0"/>
              <a:t>Nichtrauchern</a:t>
            </a:r>
            <a:r>
              <a:rPr lang="en-GB" sz="2800" dirty="0" smtClean="0"/>
              <a:t> </a:t>
            </a:r>
            <a:r>
              <a:rPr lang="en-GB" sz="2800" b="1" dirty="0" err="1" smtClean="0"/>
              <a:t>regelmäßig</a:t>
            </a:r>
            <a:r>
              <a:rPr lang="en-GB" sz="2800" b="1" dirty="0" smtClean="0"/>
              <a:t> </a:t>
            </a:r>
            <a:r>
              <a:rPr lang="en-GB" sz="2800" dirty="0" smtClean="0"/>
              <a:t>und </a:t>
            </a:r>
            <a:r>
              <a:rPr lang="en-GB" sz="2800" b="1" dirty="0" err="1" smtClean="0"/>
              <a:t>dauerhaft</a:t>
            </a:r>
            <a:r>
              <a:rPr lang="en-GB" sz="2800" dirty="0" smtClean="0"/>
              <a:t> </a:t>
            </a:r>
            <a:r>
              <a:rPr lang="en-GB" sz="2800" dirty="0" err="1" smtClean="0"/>
              <a:t>Aufmerksamkeit</a:t>
            </a:r>
            <a:r>
              <a:rPr lang="en-GB" sz="2800" dirty="0" smtClean="0"/>
              <a:t>, </a:t>
            </a:r>
            <a:r>
              <a:rPr lang="en-GB" sz="2800" dirty="0" err="1" smtClean="0"/>
              <a:t>durch</a:t>
            </a:r>
            <a:r>
              <a:rPr lang="en-GB" sz="2800" dirty="0" smtClean="0"/>
              <a:t> </a:t>
            </a:r>
            <a:r>
              <a:rPr lang="en-GB" sz="2800" b="1" dirty="0" err="1" smtClean="0"/>
              <a:t>konkrete</a:t>
            </a:r>
            <a:r>
              <a:rPr lang="en-GB" sz="2800" dirty="0" smtClean="0"/>
              <a:t> und </a:t>
            </a:r>
            <a:r>
              <a:rPr lang="en-GB" sz="2800" b="1" dirty="0" err="1" smtClean="0"/>
              <a:t>nachhaltige</a:t>
            </a:r>
            <a:r>
              <a:rPr lang="en-GB" sz="2800" b="1" dirty="0" smtClean="0"/>
              <a:t> </a:t>
            </a:r>
            <a:r>
              <a:rPr lang="en-GB" sz="2800" dirty="0" err="1" smtClean="0"/>
              <a:t>Aktionen</a:t>
            </a:r>
            <a:r>
              <a:rPr lang="en-GB" sz="2800" dirty="0" smtClean="0"/>
              <a:t>. </a:t>
            </a:r>
          </a:p>
          <a:p>
            <a:pPr marL="363538" indent="-363538">
              <a:lnSpc>
                <a:spcPct val="150000"/>
              </a:lnSpc>
              <a:buSzPct val="100000"/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dirty="0" smtClean="0"/>
              <a:t>Die </a:t>
            </a:r>
            <a:r>
              <a:rPr lang="en-GB" sz="2800" dirty="0" err="1" smtClean="0"/>
              <a:t>Aktionen</a:t>
            </a:r>
            <a:r>
              <a:rPr lang="en-GB" sz="2800" dirty="0" smtClean="0"/>
              <a:t> </a:t>
            </a:r>
            <a:r>
              <a:rPr lang="en-GB" sz="2800" dirty="0" err="1" smtClean="0"/>
              <a:t>werden</a:t>
            </a:r>
            <a:r>
              <a:rPr lang="en-GB" sz="2800" dirty="0" smtClean="0"/>
              <a:t> </a:t>
            </a:r>
            <a:r>
              <a:rPr lang="en-GB" sz="2800" dirty="0" err="1" smtClean="0"/>
              <a:t>über</a:t>
            </a:r>
            <a:r>
              <a:rPr lang="en-GB" sz="2800" dirty="0" smtClean="0"/>
              <a:t> das </a:t>
            </a:r>
            <a:r>
              <a:rPr lang="en-GB" sz="2800" dirty="0" err="1" smtClean="0"/>
              <a:t>ganze</a:t>
            </a:r>
            <a:r>
              <a:rPr lang="en-GB" sz="2800" dirty="0" smtClean="0"/>
              <a:t> </a:t>
            </a:r>
            <a:r>
              <a:rPr lang="en-GB" sz="2800" dirty="0" err="1" smtClean="0"/>
              <a:t>Schuljahr</a:t>
            </a:r>
            <a:r>
              <a:rPr lang="en-GB" sz="2800" dirty="0" smtClean="0"/>
              <a:t> </a:t>
            </a:r>
            <a:r>
              <a:rPr lang="en-GB" sz="2800" dirty="0" err="1" smtClean="0"/>
              <a:t>verteilt</a:t>
            </a:r>
            <a:r>
              <a:rPr lang="en-GB" sz="2800" dirty="0" smtClean="0"/>
              <a:t>.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2910" y="928670"/>
            <a:ext cx="7643866" cy="20313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B13F9A"/>
              </a:buClr>
              <a:buSzPct val="104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dirty="0" err="1" smtClean="0">
                <a:solidFill>
                  <a:schemeClr val="tx1"/>
                </a:solidFill>
              </a:rPr>
              <a:t>Wie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können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wir</a:t>
            </a:r>
            <a:r>
              <a:rPr lang="en-GB" sz="2800" dirty="0" smtClean="0">
                <a:solidFill>
                  <a:schemeClr val="tx1"/>
                </a:solidFill>
              </a:rPr>
              <a:t> das </a:t>
            </a:r>
            <a:r>
              <a:rPr lang="en-GB" sz="2800" dirty="0" err="1" smtClean="0">
                <a:solidFill>
                  <a:schemeClr val="tx1"/>
                </a:solidFill>
              </a:rPr>
              <a:t>erwünschte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Verhalten</a:t>
            </a:r>
            <a:r>
              <a:rPr lang="en-GB" sz="2800" dirty="0" smtClean="0">
                <a:solidFill>
                  <a:schemeClr val="tx1"/>
                </a:solidFill>
              </a:rPr>
              <a:t>  </a:t>
            </a:r>
            <a:r>
              <a:rPr lang="en-GB" sz="2800" dirty="0" err="1" smtClean="0">
                <a:solidFill>
                  <a:schemeClr val="tx1"/>
                </a:solidFill>
              </a:rPr>
              <a:t>fördern</a:t>
            </a:r>
            <a:r>
              <a:rPr lang="en-GB" sz="2800" dirty="0" smtClean="0">
                <a:solidFill>
                  <a:schemeClr val="tx1"/>
                </a:solidFill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</a:rPr>
              <a:t>anstatt</a:t>
            </a:r>
            <a:r>
              <a:rPr lang="en-GB" sz="2800" dirty="0" smtClean="0">
                <a:solidFill>
                  <a:schemeClr val="tx1"/>
                </a:solidFill>
              </a:rPr>
              <a:t> das </a:t>
            </a:r>
            <a:r>
              <a:rPr lang="en-GB" sz="2800" dirty="0" err="1" smtClean="0">
                <a:solidFill>
                  <a:schemeClr val="tx1"/>
                </a:solidFill>
              </a:rPr>
              <a:t>unerwünschte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Verhalten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zu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verfolgen</a:t>
            </a:r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857224" y="2714620"/>
            <a:ext cx="7429552" cy="33575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3538" indent="-363538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err="1" smtClean="0"/>
              <a:t>Jeder</a:t>
            </a:r>
            <a:r>
              <a:rPr lang="en-GB" sz="2800" dirty="0" smtClean="0"/>
              <a:t> </a:t>
            </a:r>
            <a:r>
              <a:rPr lang="en-GB" sz="2800" dirty="0" err="1" smtClean="0"/>
              <a:t>Nichtraucher</a:t>
            </a:r>
            <a:r>
              <a:rPr lang="en-GB" sz="2800" dirty="0" smtClean="0"/>
              <a:t> an </a:t>
            </a:r>
            <a:r>
              <a:rPr lang="en-GB" sz="2800" dirty="0" err="1" smtClean="0"/>
              <a:t>der</a:t>
            </a:r>
            <a:r>
              <a:rPr lang="en-GB" sz="2800" dirty="0" smtClean="0"/>
              <a:t> </a:t>
            </a:r>
            <a:r>
              <a:rPr lang="en-GB" sz="2800" dirty="0" err="1" smtClean="0"/>
              <a:t>Schule</a:t>
            </a:r>
            <a:r>
              <a:rPr lang="en-GB" sz="2800" dirty="0" smtClean="0"/>
              <a:t> </a:t>
            </a:r>
            <a:r>
              <a:rPr lang="en-GB" sz="2800" dirty="0" err="1" smtClean="0"/>
              <a:t>kann</a:t>
            </a:r>
            <a:r>
              <a:rPr lang="en-GB" sz="2800" dirty="0" smtClean="0"/>
              <a:t> </a:t>
            </a:r>
            <a:r>
              <a:rPr lang="en-GB" sz="2800" dirty="0" err="1" smtClean="0"/>
              <a:t>eine</a:t>
            </a:r>
            <a:r>
              <a:rPr lang="en-GB" sz="2800" dirty="0" smtClean="0"/>
              <a:t> </a:t>
            </a:r>
            <a:r>
              <a:rPr lang="en-GB" sz="2800" dirty="0" err="1" smtClean="0"/>
              <a:t>Urkunde</a:t>
            </a:r>
            <a:r>
              <a:rPr lang="en-GB" sz="2800" dirty="0" smtClean="0"/>
              <a:t> </a:t>
            </a:r>
            <a:r>
              <a:rPr lang="en-GB" sz="2800" dirty="0" err="1" smtClean="0"/>
              <a:t>erwerben</a:t>
            </a:r>
            <a:r>
              <a:rPr lang="en-GB" sz="2800" dirty="0" smtClean="0"/>
              <a:t> </a:t>
            </a:r>
          </a:p>
          <a:p>
            <a:pPr marL="363538" indent="-363538" algn="ctr">
              <a:lnSpc>
                <a:spcPct val="150000"/>
              </a:lnSpc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smtClean="0"/>
              <a:t>(</a:t>
            </a:r>
            <a:r>
              <a:rPr lang="en-GB" sz="2800" dirty="0" err="1" smtClean="0"/>
              <a:t>Kosten</a:t>
            </a:r>
            <a:r>
              <a:rPr lang="en-GB" sz="2800" dirty="0" smtClean="0"/>
              <a:t>: 1€ pro </a:t>
            </a:r>
            <a:r>
              <a:rPr lang="en-GB" sz="2800" dirty="0" err="1" smtClean="0"/>
              <a:t>Schuljahr</a:t>
            </a:r>
            <a:r>
              <a:rPr lang="en-GB" sz="2800" dirty="0" smtClean="0"/>
              <a:t>).</a:t>
            </a:r>
          </a:p>
          <a:p>
            <a:pPr marL="363538" indent="-363538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err="1" smtClean="0"/>
              <a:t>Jeder</a:t>
            </a:r>
            <a:r>
              <a:rPr lang="en-GB" sz="2800" dirty="0" smtClean="0"/>
              <a:t> </a:t>
            </a:r>
            <a:r>
              <a:rPr lang="en-GB" sz="2800" dirty="0" err="1" smtClean="0"/>
              <a:t>Urkundeninhaber</a:t>
            </a:r>
            <a:r>
              <a:rPr lang="en-GB" sz="2800" dirty="0" smtClean="0"/>
              <a:t> </a:t>
            </a:r>
            <a:r>
              <a:rPr lang="en-GB" sz="2800" dirty="0" err="1" smtClean="0"/>
              <a:t>steht</a:t>
            </a:r>
            <a:r>
              <a:rPr lang="en-GB" sz="2800" dirty="0" smtClean="0"/>
              <a:t> auf </a:t>
            </a:r>
            <a:r>
              <a:rPr lang="en-GB" sz="2800" dirty="0" err="1" smtClean="0"/>
              <a:t>einer</a:t>
            </a:r>
            <a:r>
              <a:rPr lang="en-GB" sz="2800" dirty="0" smtClean="0"/>
              <a:t> </a:t>
            </a:r>
            <a:r>
              <a:rPr lang="en-GB" sz="2800" dirty="0" err="1" smtClean="0"/>
              <a:t>Liste</a:t>
            </a:r>
            <a:r>
              <a:rPr lang="en-GB" sz="2800" dirty="0" smtClean="0"/>
              <a:t>, die in </a:t>
            </a:r>
            <a:r>
              <a:rPr lang="en-GB" sz="2800" dirty="0" err="1" smtClean="0"/>
              <a:t>der</a:t>
            </a:r>
            <a:r>
              <a:rPr lang="en-GB" sz="2800" dirty="0" smtClean="0"/>
              <a:t> </a:t>
            </a:r>
            <a:r>
              <a:rPr lang="en-GB" sz="2800" dirty="0" err="1" smtClean="0"/>
              <a:t>Vitrine</a:t>
            </a:r>
            <a:r>
              <a:rPr lang="en-GB" sz="2800" dirty="0" smtClean="0"/>
              <a:t> </a:t>
            </a:r>
            <a:r>
              <a:rPr lang="en-GB" sz="2800" dirty="0" err="1" smtClean="0"/>
              <a:t>ausgehängt</a:t>
            </a:r>
            <a:r>
              <a:rPr lang="en-GB" sz="2800" dirty="0" smtClean="0"/>
              <a:t> </a:t>
            </a:r>
            <a:r>
              <a:rPr lang="en-GB" sz="2800" dirty="0" err="1" smtClean="0"/>
              <a:t>wird</a:t>
            </a:r>
            <a:r>
              <a:rPr lang="en-GB" sz="2800" dirty="0" smtClean="0"/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785786" y="1214422"/>
            <a:ext cx="750099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B13F9A"/>
              </a:buClr>
              <a:buSzPct val="104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200" u="sng" dirty="0" err="1" smtClean="0">
                <a:solidFill>
                  <a:prstClr val="black"/>
                </a:solidFill>
              </a:rPr>
              <a:t>Umsetzung</a:t>
            </a:r>
            <a:r>
              <a:rPr lang="en-GB" sz="3200" dirty="0" smtClean="0">
                <a:solidFill>
                  <a:prstClr val="black"/>
                </a:solidFill>
              </a:rPr>
              <a:t>: Die </a:t>
            </a:r>
            <a:r>
              <a:rPr lang="en-GB" sz="3200" dirty="0" err="1" smtClean="0">
                <a:solidFill>
                  <a:prstClr val="black"/>
                </a:solidFill>
              </a:rPr>
              <a:t>Nichtraucherverlosung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83820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Förderung des Nichtrauchens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857224" y="2143116"/>
            <a:ext cx="7429552" cy="44291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3538" indent="-363538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err="1" smtClean="0"/>
              <a:t>Unter</a:t>
            </a:r>
            <a:r>
              <a:rPr lang="en-GB" sz="2800" dirty="0" smtClean="0"/>
              <a:t> den </a:t>
            </a:r>
            <a:r>
              <a:rPr lang="en-GB" sz="2800" dirty="0" err="1" smtClean="0"/>
              <a:t>Urkundeninhabern</a:t>
            </a:r>
            <a:r>
              <a:rPr lang="en-GB" sz="2800" dirty="0" smtClean="0"/>
              <a:t> </a:t>
            </a:r>
            <a:r>
              <a:rPr lang="en-GB" sz="2800" dirty="0" err="1" smtClean="0"/>
              <a:t>werden</a:t>
            </a:r>
            <a:r>
              <a:rPr lang="en-GB" sz="2800" dirty="0" smtClean="0"/>
              <a:t> </a:t>
            </a:r>
            <a:r>
              <a:rPr lang="en-GB" sz="2800" dirty="0" err="1" smtClean="0"/>
              <a:t>wöchentlich</a:t>
            </a:r>
            <a:r>
              <a:rPr lang="en-GB" sz="2800" dirty="0" smtClean="0"/>
              <a:t> </a:t>
            </a:r>
            <a:r>
              <a:rPr lang="en-GB" sz="2800" dirty="0" err="1" smtClean="0"/>
              <a:t>Preise</a:t>
            </a:r>
            <a:r>
              <a:rPr lang="en-GB" sz="2800" dirty="0" smtClean="0"/>
              <a:t> </a:t>
            </a:r>
            <a:r>
              <a:rPr lang="en-GB" sz="2800" dirty="0" err="1" smtClean="0"/>
              <a:t>verlost</a:t>
            </a:r>
            <a:r>
              <a:rPr lang="en-GB" sz="2800" dirty="0" smtClean="0"/>
              <a:t> (</a:t>
            </a:r>
            <a:r>
              <a:rPr lang="en-GB" sz="2800" dirty="0" err="1" smtClean="0"/>
              <a:t>überwiegend</a:t>
            </a:r>
            <a:r>
              <a:rPr lang="en-GB" sz="2800" dirty="0" smtClean="0"/>
              <a:t> </a:t>
            </a:r>
            <a:r>
              <a:rPr lang="en-GB" sz="2800" dirty="0" err="1" smtClean="0"/>
              <a:t>Werbegeschenke</a:t>
            </a:r>
            <a:r>
              <a:rPr lang="en-GB" sz="2800" dirty="0" smtClean="0"/>
              <a:t> von </a:t>
            </a:r>
            <a:r>
              <a:rPr lang="en-GB" sz="2800" dirty="0" err="1" smtClean="0"/>
              <a:t>Firmen</a:t>
            </a:r>
            <a:r>
              <a:rPr lang="en-GB" sz="2800" dirty="0" smtClean="0"/>
              <a:t>).</a:t>
            </a:r>
          </a:p>
          <a:p>
            <a:pPr marL="363538" indent="-363538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err="1" smtClean="0"/>
              <a:t>Zwei</a:t>
            </a:r>
            <a:r>
              <a:rPr lang="en-GB" sz="2800" dirty="0" smtClean="0"/>
              <a:t> </a:t>
            </a:r>
            <a:r>
              <a:rPr lang="en-GB" sz="2800" dirty="0" err="1" smtClean="0"/>
              <a:t>bis</a:t>
            </a:r>
            <a:r>
              <a:rPr lang="en-GB" sz="2800" dirty="0" smtClean="0"/>
              <a:t> </a:t>
            </a:r>
            <a:r>
              <a:rPr lang="en-GB" sz="2800" dirty="0" err="1" smtClean="0"/>
              <a:t>drei</a:t>
            </a:r>
            <a:r>
              <a:rPr lang="en-GB" sz="2800" dirty="0" smtClean="0"/>
              <a:t> Mal pro </a:t>
            </a:r>
            <a:r>
              <a:rPr lang="en-GB" sz="2800" dirty="0" err="1" smtClean="0"/>
              <a:t>Jahr</a:t>
            </a:r>
            <a:r>
              <a:rPr lang="en-GB" sz="2800" dirty="0" smtClean="0"/>
              <a:t> </a:t>
            </a:r>
            <a:r>
              <a:rPr lang="en-GB" sz="2800" dirty="0" err="1" smtClean="0"/>
              <a:t>kommen</a:t>
            </a:r>
            <a:r>
              <a:rPr lang="en-GB" sz="2800" dirty="0"/>
              <a:t> </a:t>
            </a:r>
            <a:r>
              <a:rPr lang="en-GB" sz="2800" dirty="0" err="1" smtClean="0"/>
              <a:t>etwas</a:t>
            </a:r>
            <a:r>
              <a:rPr lang="en-GB" sz="2800" dirty="0" smtClean="0"/>
              <a:t> </a:t>
            </a:r>
            <a:r>
              <a:rPr lang="en-GB" sz="2800" dirty="0" err="1" smtClean="0"/>
              <a:t>wertvollere</a:t>
            </a:r>
            <a:r>
              <a:rPr lang="en-GB" sz="2800" dirty="0" smtClean="0"/>
              <a:t> </a:t>
            </a:r>
            <a:r>
              <a:rPr lang="en-GB" sz="2800" dirty="0" err="1" smtClean="0"/>
              <a:t>Preise</a:t>
            </a:r>
            <a:r>
              <a:rPr lang="en-GB" sz="2800" dirty="0" smtClean="0"/>
              <a:t> </a:t>
            </a:r>
            <a:r>
              <a:rPr lang="en-GB" sz="2800" dirty="0" err="1" smtClean="0"/>
              <a:t>zur</a:t>
            </a:r>
            <a:r>
              <a:rPr lang="en-GB" sz="2800" dirty="0" smtClean="0"/>
              <a:t> </a:t>
            </a:r>
            <a:r>
              <a:rPr lang="en-GB" sz="2800" dirty="0" err="1" smtClean="0"/>
              <a:t>Verlosung</a:t>
            </a:r>
            <a:r>
              <a:rPr lang="en-GB" sz="2800" dirty="0" smtClean="0"/>
              <a:t>, um die </a:t>
            </a:r>
            <a:r>
              <a:rPr lang="en-GB" sz="2800" dirty="0" err="1" smtClean="0"/>
              <a:t>Attraktivität</a:t>
            </a:r>
            <a:r>
              <a:rPr lang="en-GB" sz="2800" dirty="0" smtClean="0"/>
              <a:t> </a:t>
            </a:r>
            <a:r>
              <a:rPr lang="en-GB" sz="2800" dirty="0" err="1" smtClean="0"/>
              <a:t>aufrecht</a:t>
            </a:r>
            <a:r>
              <a:rPr lang="en-GB" sz="2800" dirty="0" smtClean="0"/>
              <a:t> </a:t>
            </a:r>
            <a:r>
              <a:rPr lang="en-GB" sz="2800" dirty="0" err="1" smtClean="0"/>
              <a:t>zu</a:t>
            </a:r>
            <a:r>
              <a:rPr lang="en-GB" sz="2800" dirty="0" smtClean="0"/>
              <a:t> </a:t>
            </a:r>
            <a:r>
              <a:rPr lang="en-GB" sz="2800" dirty="0" err="1" smtClean="0"/>
              <a:t>erhalten</a:t>
            </a:r>
            <a:r>
              <a:rPr lang="en-GB" sz="3200" dirty="0" smtClean="0"/>
              <a:t>.</a:t>
            </a:r>
          </a:p>
          <a:p>
            <a:pPr marL="363538" indent="-363538">
              <a:lnSpc>
                <a:spcPct val="150000"/>
              </a:lnSpc>
              <a:buSzPct val="104000"/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42910" y="214290"/>
            <a:ext cx="7643866" cy="60863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sng" strike="noStrike" kern="1200" cap="none" spc="300" normalizeH="0" baseline="0" noProof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Förderung des Nichtrauchens</a:t>
            </a:r>
            <a:endParaRPr kumimoji="0" lang="de-DE" sz="4000" b="1" i="0" u="none" strike="noStrike" kern="1200" cap="all" spc="0" normalizeH="0" baseline="0" noProof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85786" y="1214422"/>
            <a:ext cx="750099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B13F9A"/>
              </a:buClr>
              <a:buSzPct val="104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200" u="sng" dirty="0" err="1" smtClean="0">
                <a:solidFill>
                  <a:prstClr val="black"/>
                </a:solidFill>
              </a:rPr>
              <a:t>Umsetzung</a:t>
            </a:r>
            <a:r>
              <a:rPr lang="en-GB" sz="3200" dirty="0" smtClean="0">
                <a:solidFill>
                  <a:prstClr val="black"/>
                </a:solidFill>
              </a:rPr>
              <a:t>: Die </a:t>
            </a:r>
            <a:r>
              <a:rPr lang="en-GB" sz="3200" dirty="0" err="1" smtClean="0">
                <a:solidFill>
                  <a:prstClr val="black"/>
                </a:solidFill>
              </a:rPr>
              <a:t>Nichtraucherverlosung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00990" cy="60863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Organisation der Verlosung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85786" y="1285860"/>
            <a:ext cx="7429552" cy="514353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B13F9A"/>
              </a:buClr>
              <a:buSzPct val="73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600" dirty="0">
                <a:solidFill>
                  <a:prstClr val="black"/>
                </a:solidFill>
              </a:rPr>
              <a:t>	</a:t>
            </a:r>
            <a:r>
              <a:rPr lang="en-GB" sz="2800" dirty="0">
                <a:solidFill>
                  <a:prstClr val="black"/>
                </a:solidFill>
              </a:rPr>
              <a:t>Die </a:t>
            </a:r>
            <a:r>
              <a:rPr lang="en-GB" sz="2800" dirty="0" err="1">
                <a:solidFill>
                  <a:prstClr val="black"/>
                </a:solidFill>
              </a:rPr>
              <a:t>Verlosung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ist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eine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ideales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Betätigungsfeld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für</a:t>
            </a:r>
            <a:r>
              <a:rPr lang="en-GB" sz="2800" dirty="0">
                <a:solidFill>
                  <a:prstClr val="black"/>
                </a:solidFill>
              </a:rPr>
              <a:t> die SMV, </a:t>
            </a:r>
            <a:r>
              <a:rPr lang="en-GB" sz="2800" dirty="0" err="1" smtClean="0">
                <a:solidFill>
                  <a:prstClr val="black"/>
                </a:solidFill>
              </a:rPr>
              <a:t>bietet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sich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aber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auch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als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Projekt</a:t>
            </a:r>
            <a:r>
              <a:rPr lang="en-GB" sz="2800" dirty="0" smtClean="0">
                <a:solidFill>
                  <a:prstClr val="black"/>
                </a:solidFill>
              </a:rPr>
              <a:t>/ AG an. Die </a:t>
            </a:r>
            <a:r>
              <a:rPr lang="en-GB" sz="2800" dirty="0" err="1" smtClean="0">
                <a:solidFill>
                  <a:prstClr val="black"/>
                </a:solidFill>
              </a:rPr>
              <a:t>Projektgruppe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kann</a:t>
            </a:r>
            <a:r>
              <a:rPr lang="en-GB" sz="2800" dirty="0" smtClean="0">
                <a:solidFill>
                  <a:prstClr val="black"/>
                </a:solidFill>
              </a:rPr>
              <a:t>...</a:t>
            </a:r>
            <a:endParaRPr lang="en-GB" sz="2800" dirty="0">
              <a:solidFill>
                <a:prstClr val="black"/>
              </a:solidFill>
            </a:endParaRPr>
          </a:p>
          <a:p>
            <a:pPr marL="363538" lvl="0" indent="-363538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>
                <a:solidFill>
                  <a:prstClr val="black"/>
                </a:solidFill>
              </a:rPr>
              <a:t>die </a:t>
            </a:r>
            <a:r>
              <a:rPr lang="en-GB" sz="2800" dirty="0" err="1">
                <a:solidFill>
                  <a:prstClr val="black"/>
                </a:solidFill>
              </a:rPr>
              <a:t>Verlosung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durchführen</a:t>
            </a:r>
            <a:r>
              <a:rPr lang="en-GB" sz="2800" dirty="0">
                <a:solidFill>
                  <a:prstClr val="black"/>
                </a:solidFill>
              </a:rPr>
              <a:t>,</a:t>
            </a:r>
          </a:p>
          <a:p>
            <a:pPr marL="363538" lvl="0" indent="-363538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>
                <a:solidFill>
                  <a:prstClr val="black"/>
                </a:solidFill>
              </a:rPr>
              <a:t>die Listen und </a:t>
            </a:r>
            <a:r>
              <a:rPr lang="en-GB" sz="2800" dirty="0" err="1">
                <a:solidFill>
                  <a:prstClr val="black"/>
                </a:solidFill>
              </a:rPr>
              <a:t>Preise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verwalten</a:t>
            </a:r>
            <a:r>
              <a:rPr lang="en-GB" sz="2800" dirty="0">
                <a:solidFill>
                  <a:prstClr val="black"/>
                </a:solidFill>
              </a:rPr>
              <a:t>,</a:t>
            </a:r>
          </a:p>
          <a:p>
            <a:pPr marL="363538" lvl="0" indent="-363538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>
                <a:solidFill>
                  <a:prstClr val="black"/>
                </a:solidFill>
              </a:rPr>
              <a:t>die </a:t>
            </a:r>
            <a:r>
              <a:rPr lang="en-GB" sz="2800" dirty="0" err="1">
                <a:solidFill>
                  <a:prstClr val="black"/>
                </a:solidFill>
              </a:rPr>
              <a:t>Preisvitrine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bestücken</a:t>
            </a:r>
            <a:r>
              <a:rPr lang="en-GB" sz="2800" dirty="0">
                <a:solidFill>
                  <a:prstClr val="black"/>
                </a:solidFill>
              </a:rPr>
              <a:t>,</a:t>
            </a:r>
          </a:p>
          <a:p>
            <a:pPr marL="363538" lvl="0" indent="-363538">
              <a:lnSpc>
                <a:spcPct val="15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GB" sz="2800" dirty="0" err="1">
                <a:solidFill>
                  <a:prstClr val="black"/>
                </a:solidFill>
              </a:rPr>
              <a:t>eine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Gewinnstatistik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führen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marL="363538" indent="-363538">
              <a:lnSpc>
                <a:spcPct val="150000"/>
              </a:lnSpc>
              <a:buSzPct val="100000"/>
              <a:buFont typeface="Wingdings" pitchFamily="2" charset="2"/>
              <a:buChar char="Ø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endParaRPr lang="en-GB" sz="3200" dirty="0" smtClean="0"/>
          </a:p>
          <a:p>
            <a:pPr marL="363538" indent="-363538">
              <a:lnSpc>
                <a:spcPct val="150000"/>
              </a:lnSpc>
              <a:buSzPct val="104000"/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Die „Ich-bin-doch-nicht-blöd“-Urkunde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172" y="1142984"/>
            <a:ext cx="4421091" cy="5715016"/>
          </a:xfrm>
          <a:prstGeom prst="rect">
            <a:avLst/>
          </a:prstGeom>
          <a:ln w="28575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5857916" cy="57148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Die Preisvitrine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3614"/>
          <a:stretch>
            <a:fillRect/>
          </a:stretch>
        </p:blipFill>
        <p:spPr bwMode="auto">
          <a:xfrm>
            <a:off x="1428728" y="1142960"/>
            <a:ext cx="5804155" cy="5715040"/>
          </a:xfrm>
          <a:prstGeom prst="rect">
            <a:avLst/>
          </a:prstGeom>
          <a:ln w="28575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357982" cy="571480"/>
          </a:xfrm>
        </p:spPr>
        <p:txBody>
          <a:bodyPr>
            <a:noAutofit/>
          </a:bodyPr>
          <a:lstStyle/>
          <a:p>
            <a:pPr algn="ctr"/>
            <a:r>
              <a:rPr lang="de-DE" sz="4000" b="1" u="sng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Die Nichtrauchergruppe</a:t>
            </a:r>
            <a:endParaRPr lang="de-DE" sz="40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46"/>
            <a:ext cx="7296811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Bildschirmpräsentation (4:3)</PresentationFormat>
  <Paragraphs>45</Paragraphs>
  <Slides>14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Metis</vt:lpstr>
      <vt:lpstr>Nichtraucherförderung</vt:lpstr>
      <vt:lpstr>Idee der Nichtraucherförderung </vt:lpstr>
      <vt:lpstr>Förderung des Nichtrauchens</vt:lpstr>
      <vt:lpstr>Förderung des Nichtrauchens</vt:lpstr>
      <vt:lpstr>PowerPoint-Präsentation</vt:lpstr>
      <vt:lpstr>Organisation der Verlosung</vt:lpstr>
      <vt:lpstr>Die „Ich-bin-doch-nicht-blöd“-Urkunde</vt:lpstr>
      <vt:lpstr>Die Preisvitrine</vt:lpstr>
      <vt:lpstr>Die Nichtrauchergruppe</vt:lpstr>
      <vt:lpstr>Die Verlosung</vt:lpstr>
      <vt:lpstr>PowerPoint-Präsentation</vt:lpstr>
      <vt:lpstr>PowerPoint-Präsentation</vt:lpstr>
      <vt:lpstr>Unterstützt werden wir durch zahlreiche Sponsoren:</vt:lpstr>
      <vt:lpstr> Weitere Sponsoren:</vt:lpstr>
    </vt:vector>
  </TitlesOfParts>
  <Company>Ludwig Uhland Realschule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Nichtraucherprojekt</dc:title>
  <dc:creator>Böhler</dc:creator>
  <cp:lastModifiedBy>Martina Böhler</cp:lastModifiedBy>
  <cp:revision>65</cp:revision>
  <dcterms:created xsi:type="dcterms:W3CDTF">2011-09-14T17:04:25Z</dcterms:created>
  <dcterms:modified xsi:type="dcterms:W3CDTF">2014-03-06T21:11:30Z</dcterms:modified>
</cp:coreProperties>
</file>